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89B8-99B4-46E4-983E-A8485E90DAC1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2E61-E47B-49E9-93BF-9C271799F0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0" name="TextBox 9"/>
          <p:cNvSpPr txBox="1"/>
          <p:nvPr/>
        </p:nvSpPr>
        <p:spPr>
          <a:xfrm>
            <a:off x="1331640" y="1844824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Конструктивно – модельная деятельность детей младшего дошкольного возраста как первый этап формирования технического творчества у дошкольников</a:t>
            </a:r>
            <a:endParaRPr lang="ru-RU" sz="32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-09a278d756055e378e4aae095a1b051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3691473" cy="2736304"/>
          </a:xfrm>
          <a:prstGeom prst="rect">
            <a:avLst/>
          </a:prstGeom>
        </p:spPr>
      </p:pic>
      <p:pic>
        <p:nvPicPr>
          <p:cNvPr id="7" name="Рисунок 6" descr="IMG-09a278d756055e378e4aae095a1b051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36914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-055c90746ef3e9ca4bccc902fbb4c7a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3707904" cy="2748484"/>
          </a:xfrm>
          <a:prstGeom prst="rect">
            <a:avLst/>
          </a:prstGeom>
        </p:spPr>
      </p:pic>
      <p:pic>
        <p:nvPicPr>
          <p:cNvPr id="7" name="Рисунок 6" descr="IMG-055c90746ef3e9ca4bccc902fbb4c7a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861048"/>
            <a:ext cx="3707904" cy="274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-3d009b242b55f830df25354d5bf36d41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1196752"/>
            <a:ext cx="3600400" cy="2668796"/>
          </a:xfrm>
          <a:prstGeom prst="rect">
            <a:avLst/>
          </a:prstGeom>
        </p:spPr>
      </p:pic>
      <p:pic>
        <p:nvPicPr>
          <p:cNvPr id="7" name="Рисунок 6" descr="IMG-3d009b242b55f830df25354d5bf36d4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3619464" cy="268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3_16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48405" cy="2736304"/>
          </a:xfrm>
          <a:prstGeom prst="rect">
            <a:avLst/>
          </a:prstGeom>
        </p:spPr>
      </p:pic>
      <p:pic>
        <p:nvPicPr>
          <p:cNvPr id="7" name="Рисунок 6" descr="IMG_20210203_161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861048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4_103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89040"/>
            <a:ext cx="3672408" cy="2754306"/>
          </a:xfrm>
          <a:prstGeom prst="rect">
            <a:avLst/>
          </a:prstGeom>
        </p:spPr>
      </p:pic>
      <p:pic>
        <p:nvPicPr>
          <p:cNvPr id="7" name="Рисунок 6" descr="IMG_20210204_103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052736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4_125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3648405" cy="2736304"/>
          </a:xfrm>
          <a:prstGeom prst="rect">
            <a:avLst/>
          </a:prstGeom>
        </p:spPr>
      </p:pic>
      <p:pic>
        <p:nvPicPr>
          <p:cNvPr id="7" name="Рисунок 6" descr="IMG_20210204_125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61048"/>
            <a:ext cx="3648405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3_16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3672408" cy="2754306"/>
          </a:xfrm>
          <a:prstGeom prst="rect">
            <a:avLst/>
          </a:prstGeom>
        </p:spPr>
      </p:pic>
      <p:pic>
        <p:nvPicPr>
          <p:cNvPr id="7" name="Рисунок 6" descr="IMG_20210203_16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648405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3_16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3672408" cy="2754306"/>
          </a:xfrm>
          <a:prstGeom prst="rect">
            <a:avLst/>
          </a:prstGeom>
        </p:spPr>
      </p:pic>
      <p:pic>
        <p:nvPicPr>
          <p:cNvPr id="7" name="Рисунок 6" descr="IMG_20210203_16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980728"/>
            <a:ext cx="3672408" cy="27543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4_155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980728"/>
            <a:ext cx="3744416" cy="2808312"/>
          </a:xfrm>
          <a:prstGeom prst="rect">
            <a:avLst/>
          </a:prstGeom>
        </p:spPr>
      </p:pic>
      <p:pic>
        <p:nvPicPr>
          <p:cNvPr id="7" name="Рисунок 6" descr="IMG_20210204_155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3888432" cy="29163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4_155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3707904" cy="2780928"/>
          </a:xfrm>
          <a:prstGeom prst="rect">
            <a:avLst/>
          </a:prstGeom>
        </p:spPr>
      </p:pic>
      <p:pic>
        <p:nvPicPr>
          <p:cNvPr id="7" name="Рисунок 6" descr="IMG_20210204_155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717032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8529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Педагогический проект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«Юный конструктор»</a:t>
            </a:r>
            <a:endParaRPr lang="ru-RU" sz="4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6_21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3744416" cy="2808312"/>
          </a:xfrm>
          <a:prstGeom prst="rect">
            <a:avLst/>
          </a:prstGeom>
        </p:spPr>
      </p:pic>
      <p:pic>
        <p:nvPicPr>
          <p:cNvPr id="7" name="Рисунок 6" descr="IMG_20210206_215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17032"/>
            <a:ext cx="3875922" cy="29069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3515882" cy="2636912"/>
          </a:xfrm>
          <a:prstGeom prst="rect">
            <a:avLst/>
          </a:prstGeom>
        </p:spPr>
      </p:pic>
      <p:pic>
        <p:nvPicPr>
          <p:cNvPr id="7" name="Рисунок 6" descr="IMG_20210208_092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96752"/>
            <a:ext cx="3515883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2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3635896" cy="2726922"/>
          </a:xfrm>
          <a:prstGeom prst="rect">
            <a:avLst/>
          </a:prstGeom>
        </p:spPr>
      </p:pic>
      <p:pic>
        <p:nvPicPr>
          <p:cNvPr id="7" name="Рисунок 6" descr="IMG_2021020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268760"/>
            <a:ext cx="64087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Актуальность проекта:</a:t>
            </a:r>
          </a:p>
          <a:p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Конструирование относится к числу тех видов деятельности, которые имеют моделирующий характер. Оно направлено на моделирование окружающего пространства в самых существенных чертах и отношениях. Такая специфическая направленность конструирования отличает, его от других видов деятельности и имеет значение, прежде всего для развития у ребенка образного и элементов наглядно-схематического мышления, формирования у него представлений о целостном образе предмета.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2708920"/>
            <a:ext cx="6768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Bookman Old Style" pitchFamily="18" charset="0"/>
              </a:rPr>
              <a:t>Цель проекта: </a:t>
            </a:r>
          </a:p>
          <a:p>
            <a:r>
              <a:rPr lang="ru-RU" sz="2800" b="1" i="1" dirty="0" smtClean="0">
                <a:solidFill>
                  <a:srgbClr val="00B050"/>
                </a:solidFill>
                <a:latin typeface="Bookman Old Style" pitchFamily="18" charset="0"/>
              </a:rPr>
              <a:t>развитие конструктивно – модельных действий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124745"/>
            <a:ext cx="6624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Bookman Old Style" pitchFamily="18" charset="0"/>
              </a:rPr>
              <a:t>Задачи проекта:</a:t>
            </a:r>
          </a:p>
          <a:p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>Основными </a:t>
            </a:r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педагогическими условиями, обеспечивающими реализацию этой цели и задач, являются:</a:t>
            </a:r>
          </a:p>
          <a:p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-совместная деятельность взрослого с ребенком и детей друг с другом;</a:t>
            </a:r>
          </a:p>
          <a:p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обеспечение взаимосвязи специально организованных занятий с самостоятельной деятельностью детей;</a:t>
            </a:r>
          </a:p>
          <a:p>
            <a:r>
              <a:rPr lang="ru-RU" sz="2000" i="1" dirty="0">
                <a:solidFill>
                  <a:srgbClr val="00B050"/>
                </a:solidFill>
                <a:latin typeface="Bookman Old Style" pitchFamily="18" charset="0"/>
              </a:rPr>
              <a:t>-предоставление детям разнообразных видов конструктора и возможности пользоваться ими по своему усмотрению; взаимосвязь конструирования с другими видами деятельности (игрой, экспериментами, сочинением сказок и др.) и включение его в широкий спектр событий детской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7" name="Рисунок 6" descr="IMG_20210208_09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8"/>
            <a:ext cx="3600400" cy="2700300"/>
          </a:xfrm>
          <a:prstGeom prst="rect">
            <a:avLst/>
          </a:prstGeom>
        </p:spPr>
      </p:pic>
      <p:pic>
        <p:nvPicPr>
          <p:cNvPr id="8" name="Рисунок 7" descr="IMG_20210208_103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052736"/>
            <a:ext cx="3768418" cy="282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7" name="Рисунок 6" descr="IMG_20210208_103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89040"/>
            <a:ext cx="3504389" cy="2628291"/>
          </a:xfrm>
          <a:prstGeom prst="rect">
            <a:avLst/>
          </a:prstGeom>
        </p:spPr>
      </p:pic>
      <p:pic>
        <p:nvPicPr>
          <p:cNvPr id="8" name="Рисунок 7" descr="IMG_20210208_09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12474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8_090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52736"/>
            <a:ext cx="3648405" cy="2736304"/>
          </a:xfrm>
          <a:prstGeom prst="rect">
            <a:avLst/>
          </a:prstGeom>
        </p:spPr>
      </p:pic>
      <p:pic>
        <p:nvPicPr>
          <p:cNvPr id="7" name="Рисунок 6" descr="IMG_20210208_090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89040"/>
            <a:ext cx="3648405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positphotos_112037052-stock-illustration-blocks-to-build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7980"/>
          </a:xfrm>
          <a:prstGeom prst="rect">
            <a:avLst/>
          </a:prstGeom>
        </p:spPr>
      </p:pic>
      <p:pic>
        <p:nvPicPr>
          <p:cNvPr id="6" name="Рисунок 5" descr="IMG_20210204_094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8" y="3861048"/>
            <a:ext cx="3648405" cy="2736303"/>
          </a:xfrm>
          <a:prstGeom prst="rect">
            <a:avLst/>
          </a:prstGeom>
        </p:spPr>
      </p:pic>
      <p:pic>
        <p:nvPicPr>
          <p:cNvPr id="7" name="Рисунок 6" descr="IMG_20210204_0949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124744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175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68</cp:revision>
  <dcterms:created xsi:type="dcterms:W3CDTF">2021-02-08T17:25:23Z</dcterms:created>
  <dcterms:modified xsi:type="dcterms:W3CDTF">2021-02-09T06:31:47Z</dcterms:modified>
</cp:coreProperties>
</file>