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92" r:id="rId3"/>
    <p:sldId id="258" r:id="rId4"/>
    <p:sldId id="290" r:id="rId5"/>
    <p:sldId id="260" r:id="rId6"/>
    <p:sldId id="263" r:id="rId7"/>
    <p:sldId id="264" r:id="rId8"/>
    <p:sldId id="261" r:id="rId9"/>
    <p:sldId id="267" r:id="rId10"/>
    <p:sldId id="268" r:id="rId11"/>
    <p:sldId id="269" r:id="rId12"/>
    <p:sldId id="270" r:id="rId13"/>
    <p:sldId id="271" r:id="rId14"/>
    <p:sldId id="289" r:id="rId15"/>
    <p:sldId id="272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93" r:id="rId24"/>
    <p:sldId id="281" r:id="rId25"/>
    <p:sldId id="285" r:id="rId26"/>
    <p:sldId id="284" r:id="rId27"/>
    <p:sldId id="286" r:id="rId28"/>
    <p:sldId id="294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1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8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0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0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5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1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4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89AC-AF16-4268-B973-C308F2A0837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B623-2052-4713-8863-47B4A0EEF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«Гордость и слава нашей школы»</a:t>
            </a:r>
            <a:endParaRPr lang="ru-RU" sz="7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iktor-Panov-Pamyati-Uchitelya-pesnya-na-moi-stih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Ляшенко Галина Валентиновна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1953 по 1986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:\фото учителя\Отсканировано 02.03.2014 15-26_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88031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1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Лашкин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Николай 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3928" y="1628800"/>
            <a:ext cx="4762873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физкультуры, русского языка, литературы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1949 по 1980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Великой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отечественной войны;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7"/>
            <a:ext cx="1872208" cy="26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Денисова Анна Степановна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1986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933575" cy="17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1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Корж Лидия Васильевна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55977" y="1700808"/>
            <a:ext cx="4330824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химии, биологии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1984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1"/>
            <a:ext cx="2232248" cy="276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67438" y="1715611"/>
            <a:ext cx="4040188" cy="1245816"/>
          </a:xfrm>
        </p:spPr>
        <p:txBody>
          <a:bodyPr>
            <a:noAutofit/>
          </a:bodyPr>
          <a:lstStyle/>
          <a:p>
            <a:pPr lvl="0"/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Щербак </a:t>
            </a:r>
            <a:r>
              <a:rPr lang="ru-RU" sz="28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Анна Фёдоровна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77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1953 по 1985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2880320" cy="2814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3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Шелия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Михаил Михайлович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690865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истории, географии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1977 год;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образования;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отечественной войны;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Награждён орденом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«Красной звезды»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198341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6"/>
          </a:xfrm>
        </p:spPr>
        <p:txBody>
          <a:bodyPr>
            <a:noAutofit/>
          </a:bodyPr>
          <a:lstStyle/>
          <a:p>
            <a:pPr lvl="0"/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3898776" cy="4641379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Шелия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Лидия Фёдоровна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3928" y="1484784"/>
            <a:ext cx="4762873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химии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1948 – 1950 год директор семилетней школы;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1955 - 1971 год – директор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школы;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Заслуженный учитель РФ;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образования;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5900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Лобзинева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Мария Ивановна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5936" y="1484784"/>
            <a:ext cx="4690865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</a:t>
            </a:r>
            <a:endParaRPr lang="ru-RU" sz="3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1938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1975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Награждена медалью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«За доблестный труд 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Великой отечественной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Войне 1941-1945 гг.»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967519"/>
            <a:ext cx="1857994" cy="25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Лобзинев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Владимир Иванович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51920" y="1556792"/>
            <a:ext cx="4834881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4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1946  </a:t>
            </a: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1976 год;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>
              <a:lnSpc>
                <a:spcPct val="150000"/>
              </a:lnSpc>
            </a:pP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Великой </a:t>
            </a:r>
            <a:endParaRPr lang="ru-RU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отечественной войны;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Награждён орденом </a:t>
            </a:r>
            <a:endParaRPr lang="ru-RU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«Отечественной войны»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 орденом Славы.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18002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635372"/>
            <a:ext cx="4040188" cy="4896544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Дымова Клавдия Ивановна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1955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1981 год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1612366"/>
            <a:ext cx="4186809" cy="4569371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Красильникова Мария Степановна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1947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1981 год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23224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7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вечна жизнь. Недолог срок людской.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Уходят ветераны на покой.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благодарны им за честный труд. </a:t>
            </a:r>
            <a:b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знания и опыт не умрут</a:t>
            </a:r>
          </a:p>
        </p:txBody>
      </p:sp>
    </p:spTree>
    <p:extLst>
      <p:ext uri="{BB962C8B-B14F-4D97-AF65-F5344CB8AC3E}">
        <p14:creationId xmlns:p14="http://schemas.microsoft.com/office/powerpoint/2010/main" val="420717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Слепова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1957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1983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2160240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Урядова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Мария Петровна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1952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1986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1944216" cy="2329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Пискижев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Сергей Иванович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трудового обучения и НВП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1960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1977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1986 по 1990 год;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52029"/>
            <a:ext cx="23042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7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Хлопушина Анна Дмитриевна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1628800"/>
            <a:ext cx="4330824" cy="44973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1948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1983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7473"/>
            <a:ext cx="2088232" cy="2443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60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Кучаев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Юрий Николаевич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1973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1978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1484784"/>
            <a:ext cx="4320479" cy="4752528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Сидоров Евгений Петрович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физкультуры</a:t>
            </a:r>
          </a:p>
          <a:p>
            <a:pPr marL="0" lvl="0" indent="0"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  в 1999 году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11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Новикова  Валентина Михайловна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5512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1972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1995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учитель;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6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Горбова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Татьяна Алексеевна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1700808"/>
            <a:ext cx="4258816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1975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2007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Отличник народного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2549"/>
            <a:ext cx="23042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6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Гусева Любовь Ивановна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2003 год;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:\Отсканировано 03.03.2014 16-29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1610"/>
            <a:ext cx="2088232" cy="31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3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 </a:t>
            </a: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годом летит наше время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уносит любимых людей…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Среди них очень много, поверьте,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Милых сердцу учителей.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Они в памяти нашей живые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сегодня они – среди нас!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Будем помнить сердца их большие,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Своим светом согревшие вас!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latin typeface="Times New Roman"/>
                <a:ea typeface="Times New Roman"/>
              </a:rPr>
              <a:t> </a:t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1324" y="309311"/>
            <a:ext cx="7543800" cy="86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Palatino Linotype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  <a:t/>
            </a:r>
            <a:b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</a:b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  <a:t/>
            </a:r>
            <a:b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</a:b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  <a:t>Чтобы</a:t>
            </a:r>
            <a:r>
              <a:rPr kumimoji="0" lang="ru-RU" sz="6600" b="1" i="1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  <a:t> 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</a:rPr>
              <a:t>помнили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11"/>
            <a:ext cx="9144000" cy="58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6275040" cy="885775"/>
          </a:xfrm>
        </p:spPr>
        <p:txBody>
          <a:bodyPr>
            <a:normAutofit fontScale="2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Шапошникова </a:t>
            </a:r>
            <a:endParaRPr lang="ru-RU" sz="9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Серафима </a:t>
            </a:r>
            <a:r>
              <a:rPr lang="ru-RU" sz="90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алашейской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1925 года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Награждена  в 1943 году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«Орденом Ленина»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к проекту учителя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664296" cy="39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16603" y="1700808"/>
            <a:ext cx="4258816" cy="813767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Мусорина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Прасковья Александровна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Мусорина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П.А.  первая слева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4041775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7366"/>
            <a:ext cx="3672408" cy="2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1936 года.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1949 г. Награждена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Орденом Ленина.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8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7"/>
          </a:xfrm>
        </p:spPr>
        <p:txBody>
          <a:bodyPr>
            <a:normAutofit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Шапошникова 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Милиция Александровна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2732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1942 по 1970 год.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Награждена  медалью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трудовую доблесть»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18002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3095327" cy="1944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Ветеран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3826768" cy="482453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Павлова Александра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Петровна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рисования, черчения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40-50-х годах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1556793"/>
            <a:ext cx="440283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Мария Степановна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50-60-х годах.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b="1" i="1" dirty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Островский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Петрович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1954 по 1964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Няньков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Евгений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Васильевич –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1955 года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70" y="3288691"/>
            <a:ext cx="1332731" cy="15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4527352"/>
          </a:xfrm>
        </p:spPr>
        <p:txBody>
          <a:bodyPr/>
          <a:lstStyle/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Уколов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1" y="1700808"/>
            <a:ext cx="4474840" cy="44253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географии и истории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в </a:t>
            </a:r>
            <a:r>
              <a:rPr lang="ru-RU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в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1940-50-е годы;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1944 г. – директор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Семилетней школы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15592"/>
            <a:ext cx="1440160" cy="132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9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пелева Людмила\Pictures\825227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3644"/>
            <a:ext cx="1691680" cy="2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endParaRPr lang="ru-RU" sz="6000" b="1" i="1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Ляшенко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Владимир Петрович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4" y="1484784"/>
            <a:ext cx="4618857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географии,  музыки, НВП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Преподавал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Балашейской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 с 1959 по 1985 год;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Великой отечественной войны;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Награждён медалью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Г.К. Жукова, «За взятие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Будапешта», «За победу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 Германией в ВОВ»;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труда.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08919"/>
            <a:ext cx="2592288" cy="381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8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8000">
        <p:push/>
      </p:transition>
    </mc:Choice>
    <mc:Fallback>
      <p:transition spd="slow" advTm="800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730</Words>
  <Application>Microsoft Office PowerPoint</Application>
  <PresentationFormat>Экран (4:3)</PresentationFormat>
  <Paragraphs>258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«Гордость и слава нашей школы»</vt:lpstr>
      <vt:lpstr>Не вечна жизнь. Недолог срок людской.  Уходят ветераны на покой.  Мы благодарны им за честный труд.  Их знания и опыт не умрут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Чтобы помнили</vt:lpstr>
      <vt:lpstr> Год за годом летит наше время  И уносит любимых людей…  Среди них очень много, поверьте,  Милых сердцу учителей.  Они в памяти нашей живые  И сегодня они – среди нас! Будем помнить сердца их большие,  Своим светом согревшие вас!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Шепелева Людмила</dc:creator>
  <cp:lastModifiedBy>БСШ</cp:lastModifiedBy>
  <cp:revision>96</cp:revision>
  <dcterms:created xsi:type="dcterms:W3CDTF">2014-02-27T16:25:26Z</dcterms:created>
  <dcterms:modified xsi:type="dcterms:W3CDTF">2014-03-04T09:52:39Z</dcterms:modified>
</cp:coreProperties>
</file>